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88" r:id="rId9"/>
    <p:sldId id="286" r:id="rId10"/>
    <p:sldId id="287" r:id="rId11"/>
    <p:sldId id="289" r:id="rId12"/>
    <p:sldId id="290" r:id="rId13"/>
    <p:sldId id="264" r:id="rId14"/>
    <p:sldId id="263" r:id="rId15"/>
    <p:sldId id="265" r:id="rId16"/>
    <p:sldId id="262" r:id="rId17"/>
    <p:sldId id="267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6" r:id="rId26"/>
    <p:sldId id="277" r:id="rId27"/>
    <p:sldId id="278" r:id="rId28"/>
    <p:sldId id="281" r:id="rId29"/>
    <p:sldId id="280" r:id="rId30"/>
    <p:sldId id="284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9.png"/><Relationship Id="rId7" Type="http://schemas.openxmlformats.org/officeDocument/2006/relationships/image" Target="../media/image7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9.png"/><Relationship Id="rId5" Type="http://schemas.openxmlformats.org/officeDocument/2006/relationships/image" Target="../media/image77.png"/><Relationship Id="rId10" Type="http://schemas.openxmlformats.org/officeDocument/2006/relationships/image" Target="../media/image21.png"/><Relationship Id="rId4" Type="http://schemas.openxmlformats.org/officeDocument/2006/relationships/image" Target="../media/image90.pn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574098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4609</TotalTime>
  <Words>323</Words>
  <Application>Microsoft Office PowerPoint</Application>
  <PresentationFormat>Widescreen</PresentationFormat>
  <Paragraphs>107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69</cp:revision>
  <dcterms:created xsi:type="dcterms:W3CDTF">2022-07-26T19:04:22Z</dcterms:created>
  <dcterms:modified xsi:type="dcterms:W3CDTF">2023-01-31T18:31:34Z</dcterms:modified>
</cp:coreProperties>
</file>